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04" r:id="rId23"/>
    <p:sldId id="324" r:id="rId24"/>
    <p:sldId id="325" r:id="rId25"/>
    <p:sldId id="326" r:id="rId26"/>
    <p:sldId id="327" r:id="rId27"/>
    <p:sldId id="328" r:id="rId28"/>
    <p:sldId id="330" r:id="rId29"/>
    <p:sldId id="329" r:id="rId30"/>
    <p:sldId id="331" r:id="rId31"/>
    <p:sldId id="332" r:id="rId32"/>
    <p:sldId id="333" r:id="rId33"/>
    <p:sldId id="302" r:id="rId34"/>
    <p:sldId id="259" r:id="rId35"/>
    <p:sldId id="262" r:id="rId36"/>
    <p:sldId id="260" r:id="rId37"/>
    <p:sldId id="265" r:id="rId38"/>
    <p:sldId id="263" r:id="rId39"/>
    <p:sldId id="261" r:id="rId40"/>
    <p:sldId id="266" r:id="rId41"/>
    <p:sldId id="282" r:id="rId42"/>
    <p:sldId id="30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546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423303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08443B4D-20E3-4097-B72F-A70B271ABC9D}"/>
              </a:ext>
            </a:extLst>
          </p:cNvPr>
          <p:cNvSpPr/>
          <p:nvPr/>
        </p:nvSpPr>
        <p:spPr>
          <a:xfrm>
            <a:off x="5578345" y="5292066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3D23AC8-5966-4D00-92A1-A1A4133F19E8}"/>
              </a:ext>
            </a:extLst>
          </p:cNvPr>
          <p:cNvSpPr/>
          <p:nvPr/>
        </p:nvSpPr>
        <p:spPr>
          <a:xfrm>
            <a:off x="5578345" y="570393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710252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57014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턴은 필살기와 추가 행동으로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조작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474426"/>
              </p:ext>
            </p:extLst>
          </p:nvPr>
        </p:nvGraphicFramePr>
        <p:xfrm>
          <a:off x="650398" y="1445625"/>
          <a:ext cx="108912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1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있으며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있으며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활성화된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사용할 경우 보너스 턴을 부여 받아 필살기를 사용하게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2038"/>
              </p:ext>
            </p:extLst>
          </p:nvPr>
        </p:nvGraphicFramePr>
        <p:xfrm>
          <a:off x="4887435" y="2871195"/>
          <a:ext cx="665416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34750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07781"/>
              </p:ext>
            </p:extLst>
          </p:nvPr>
        </p:nvGraphicFramePr>
        <p:xfrm>
          <a:off x="650398" y="3271789"/>
          <a:ext cx="40312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3130868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82" y="1449387"/>
            <a:ext cx="3359398" cy="28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BD75635-D39B-E2E2-08E9-0EED3A55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79" y="1449388"/>
            <a:ext cx="1691612" cy="28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963078"/>
              </p:ext>
            </p:extLst>
          </p:nvPr>
        </p:nvGraphicFramePr>
        <p:xfrm>
          <a:off x="2650648" y="4341799"/>
          <a:ext cx="6890703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존재할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D469BA4-4B75-480D-0E4D-F320566E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32" y="1620202"/>
            <a:ext cx="2411046" cy="432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05D52D1-A970-45A8-F721-BDABA81E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695" y="1593850"/>
            <a:ext cx="392294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4E52466-7D1F-5471-2ABD-CE636C04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671279"/>
            <a:ext cx="5357553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45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FD4C33E4-CCF3-C508-F729-17A8BC3E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546" y="1733549"/>
            <a:ext cx="8459443" cy="432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898839"/>
              </p:ext>
            </p:extLst>
          </p:nvPr>
        </p:nvGraphicFramePr>
        <p:xfrm>
          <a:off x="839788" y="4657725"/>
          <a:ext cx="758571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결정하는 방법에 따른 분류이다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랜덤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남은 횟수 만큼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322444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C05DBC2F-F691-C096-9320-EA3FD11DD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79" y="1647671"/>
            <a:ext cx="2180842" cy="371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95697"/>
              </p:ext>
            </p:extLst>
          </p:nvPr>
        </p:nvGraphicFramePr>
        <p:xfrm>
          <a:off x="839788" y="5572125"/>
          <a:ext cx="830357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3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소모하여 사용할 수 있는 스킬로 보너스 턴을 부여 받아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턴이 아닐 경우에도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행동을 한 경우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턴에 몬스터가 처치되는 경우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공격을 받는 경우에 일정량 회복한다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957" y="1449388"/>
            <a:ext cx="3214145" cy="41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97" y="2130832"/>
            <a:ext cx="3225501" cy="275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EEF4CFB-07E9-EBC7-B001-BB2158CF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302" y="1790109"/>
            <a:ext cx="1612751" cy="344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Pages>7</Pages>
  <Words>3141</Words>
  <Characters>0</Characters>
  <Application>Microsoft Office PowerPoint</Application>
  <DocSecurity>0</DocSecurity>
  <PresentationFormat>와이드스크린</PresentationFormat>
  <Lines>0</Lines>
  <Paragraphs>477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조작</vt:lpstr>
      <vt:lpstr>전투 단계-타겟 관련 차트</vt:lpstr>
      <vt:lpstr>전투 단계-Q key 관련 차트</vt:lpstr>
      <vt:lpstr>전투 단계-E key 관련 차트</vt:lpstr>
      <vt:lpstr>전투 단계-Space bar 관련 차트</vt:lpstr>
      <vt:lpstr>전투 단계-Space bar 관련 차트</vt:lpstr>
      <vt:lpstr>전투 단계-효과 대상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1167</cp:revision>
  <dcterms:modified xsi:type="dcterms:W3CDTF">2024-04-30T21:15:37Z</dcterms:modified>
  <cp:version>9.103.97.45139</cp:version>
</cp:coreProperties>
</file>